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8" r:id="rId4"/>
    <p:sldId id="257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65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EFC2-0F5D-4E45-96E0-2D0F5EB6BCE9}" type="datetimeFigureOut">
              <a:rPr lang="fr-FR" smtClean="0"/>
              <a:pPr/>
              <a:t>25/10/2010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95D6-122A-449B-8C0C-0B2B6A93B3C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EFC2-0F5D-4E45-96E0-2D0F5EB6BCE9}" type="datetimeFigureOut">
              <a:rPr lang="fr-FR" smtClean="0"/>
              <a:pPr/>
              <a:t>25/10/2010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95D6-122A-449B-8C0C-0B2B6A93B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EFC2-0F5D-4E45-96E0-2D0F5EB6BCE9}" type="datetimeFigureOut">
              <a:rPr lang="fr-FR" smtClean="0"/>
              <a:pPr/>
              <a:t>25/10/2010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95D6-122A-449B-8C0C-0B2B6A93B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EFC2-0F5D-4E45-96E0-2D0F5EB6BCE9}" type="datetimeFigureOut">
              <a:rPr lang="fr-FR" smtClean="0"/>
              <a:pPr/>
              <a:t>25/10/2010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95D6-122A-449B-8C0C-0B2B6A93B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EFC2-0F5D-4E45-96E0-2D0F5EB6BCE9}" type="datetimeFigureOut">
              <a:rPr lang="fr-FR" smtClean="0"/>
              <a:pPr/>
              <a:t>25/10/2010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76195D6-122A-449B-8C0C-0B2B6A93B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EFC2-0F5D-4E45-96E0-2D0F5EB6BCE9}" type="datetimeFigureOut">
              <a:rPr lang="fr-FR" smtClean="0"/>
              <a:pPr/>
              <a:t>25/10/2010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95D6-122A-449B-8C0C-0B2B6A93B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EFC2-0F5D-4E45-96E0-2D0F5EB6BCE9}" type="datetimeFigureOut">
              <a:rPr lang="fr-FR" smtClean="0"/>
              <a:pPr/>
              <a:t>25/10/2010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95D6-122A-449B-8C0C-0B2B6A93B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EFC2-0F5D-4E45-96E0-2D0F5EB6BCE9}" type="datetimeFigureOut">
              <a:rPr lang="fr-FR" smtClean="0"/>
              <a:pPr/>
              <a:t>25/10/2010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95D6-122A-449B-8C0C-0B2B6A93B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EFC2-0F5D-4E45-96E0-2D0F5EB6BCE9}" type="datetimeFigureOut">
              <a:rPr lang="fr-FR" smtClean="0"/>
              <a:pPr/>
              <a:t>25/10/2010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95D6-122A-449B-8C0C-0B2B6A93B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EFC2-0F5D-4E45-96E0-2D0F5EB6BCE9}" type="datetimeFigureOut">
              <a:rPr lang="fr-FR" smtClean="0"/>
              <a:pPr/>
              <a:t>25/10/2010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95D6-122A-449B-8C0C-0B2B6A93B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EFC2-0F5D-4E45-96E0-2D0F5EB6BCE9}" type="datetimeFigureOut">
              <a:rPr lang="fr-FR" smtClean="0"/>
              <a:pPr/>
              <a:t>25/10/2010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95D6-122A-449B-8C0C-0B2B6A93B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9DFEFC2-0F5D-4E45-96E0-2D0F5EB6BCE9}" type="datetimeFigureOut">
              <a:rPr lang="fr-FR" smtClean="0"/>
              <a:pPr/>
              <a:t>25/10/2010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76195D6-122A-449B-8C0C-0B2B6A93B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LA SEROTONINE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D:\Documents and Settings\Administrateur\Mes documents\Mes images\5HT34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47250" y="0"/>
            <a:ext cx="919125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765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357222" y="0"/>
            <a:ext cx="9182131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Syndrome </a:t>
            </a:r>
            <a:r>
              <a:rPr lang="fr-FR" dirty="0" err="1" smtClean="0"/>
              <a:t>sérotoninergique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Ensemble des signes causés par une accumulation de </a:t>
            </a:r>
            <a:r>
              <a:rPr lang="fr-FR" sz="3600" smtClean="0"/>
              <a:t>la sérotonine </a:t>
            </a:r>
            <a:r>
              <a:rPr lang="fr-FR" sz="3600" dirty="0" smtClean="0"/>
              <a:t>ou stimulation excessive  de ses récepteurs  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Syndrome </a:t>
            </a:r>
            <a:r>
              <a:rPr lang="fr-FR" dirty="0" err="1" smtClean="0"/>
              <a:t>sérotoninergique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troubles nerveux : agitation, confusion, coma</a:t>
            </a:r>
          </a:p>
          <a:p>
            <a:r>
              <a:rPr lang="fr-FR" sz="3600" dirty="0" smtClean="0"/>
              <a:t>troubles végétatifs :  tachycardie, frissons, hyperthermie, sueurs</a:t>
            </a:r>
          </a:p>
          <a:p>
            <a:r>
              <a:rPr lang="fr-FR" sz="3600" dirty="0" smtClean="0"/>
              <a:t>troubles digestifs : diarrhée</a:t>
            </a:r>
          </a:p>
          <a:p>
            <a:r>
              <a:rPr lang="fr-FR" sz="3600" dirty="0" smtClean="0"/>
              <a:t>troubles moteurs : </a:t>
            </a:r>
            <a:r>
              <a:rPr lang="fr-FR" sz="3600" dirty="0" err="1" smtClean="0"/>
              <a:t>myoclonies</a:t>
            </a:r>
            <a:r>
              <a:rPr lang="fr-FR" sz="3600" dirty="0" smtClean="0"/>
              <a:t>, tremblements, rigidité, hyperactivité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La sérotonine  : neuromédiateur et hormone locale </a:t>
            </a:r>
          </a:p>
          <a:p>
            <a:r>
              <a:rPr lang="fr-FR" sz="3600" dirty="0" smtClean="0"/>
              <a:t>Appelée aussi 5 </a:t>
            </a:r>
            <a:r>
              <a:rPr lang="fr-FR" sz="3600" dirty="0" err="1" smtClean="0"/>
              <a:t>hydroxytryptamine</a:t>
            </a:r>
            <a:r>
              <a:rPr lang="fr-FR" sz="3600" dirty="0" smtClean="0"/>
              <a:t> : 5HT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3796" name="Picture 4" descr="sero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98450"/>
            <a:ext cx="9375775" cy="5840413"/>
          </a:xfrm>
          <a:noFill/>
          <a:ln w="28575">
            <a:solidFill>
              <a:schemeClr val="tx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Biochimie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Biosynthèse </a:t>
            </a:r>
          </a:p>
          <a:p>
            <a:endParaRPr lang="fr-FR" sz="4400" dirty="0" smtClean="0"/>
          </a:p>
          <a:p>
            <a:r>
              <a:rPr lang="fr-FR" sz="4400" dirty="0" smtClean="0"/>
              <a:t>Synapse </a:t>
            </a:r>
            <a:r>
              <a:rPr lang="fr-FR" sz="4400" dirty="0" err="1" smtClean="0"/>
              <a:t>sérotoninergique</a:t>
            </a:r>
            <a:r>
              <a:rPr lang="fr-FR" sz="4400" dirty="0" smtClean="0"/>
              <a:t>  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Documents and Settings\Administrateur\Mes documents\Mes images\serotonine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-18000"/>
            <a:ext cx="7679975" cy="68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Physiologie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Physiologie complexe  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récepteurs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Les récepteurs 5-HT</a:t>
            </a:r>
          </a:p>
          <a:p>
            <a:pPr>
              <a:buNone/>
            </a:pPr>
            <a:endParaRPr lang="fr-FR" sz="4400" dirty="0" smtClean="0"/>
          </a:p>
          <a:p>
            <a:r>
              <a:rPr lang="fr-FR" sz="4400" dirty="0" smtClean="0"/>
              <a:t>On en distingue 7 types  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Documents and Settings\Administrateur\Mes documents\Mes images\5HT1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906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D:\Documents and Settings\Administrateur\Mes documents\Mes images\5HT2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719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434</TotalTime>
  <Words>85</Words>
  <Application>Microsoft Office PowerPoint</Application>
  <PresentationFormat>Affichage à l'écran (4:3)</PresentationFormat>
  <Paragraphs>21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Apex</vt:lpstr>
      <vt:lpstr>LA SEROTONINE</vt:lpstr>
      <vt:lpstr>Introduction </vt:lpstr>
      <vt:lpstr>Diapositive 3</vt:lpstr>
      <vt:lpstr>Biochimie    </vt:lpstr>
      <vt:lpstr>Diapositive 5</vt:lpstr>
      <vt:lpstr>Physiologie </vt:lpstr>
      <vt:lpstr>Les récepteurs  </vt:lpstr>
      <vt:lpstr>Diapositive 8</vt:lpstr>
      <vt:lpstr>Diapositive 9</vt:lpstr>
      <vt:lpstr>Diapositive 10</vt:lpstr>
      <vt:lpstr>Diapositive 11</vt:lpstr>
      <vt:lpstr>Syndrome sérotoninergique</vt:lpstr>
      <vt:lpstr>Syndrome sérotoninergique</vt:lpstr>
    </vt:vector>
  </TitlesOfParts>
  <Company>FX® Core Perso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SEROTONINE</dc:title>
  <dc:creator>Taha Deroich</dc:creator>
  <cp:lastModifiedBy>taha taha</cp:lastModifiedBy>
  <cp:revision>46</cp:revision>
  <dcterms:created xsi:type="dcterms:W3CDTF">2009-10-25T08:27:35Z</dcterms:created>
  <dcterms:modified xsi:type="dcterms:W3CDTF">2010-10-25T14:26:55Z</dcterms:modified>
</cp:coreProperties>
</file>